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61"/>
  </p:normalViewPr>
  <p:slideViewPr>
    <p:cSldViewPr snapToGrid="0" snapToObjects="1">
      <p:cViewPr varScale="1">
        <p:scale>
          <a:sx n="57" d="100"/>
          <a:sy n="57" d="100"/>
        </p:scale>
        <p:origin x="17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F812-AD07-9F48-82C2-5793BC1C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673F0-04CE-7E42-9C10-C465DB82C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30E21-7FDE-1D47-906C-A62968031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9B06C-08A5-314D-8513-66B08ECD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672C9-7315-094B-8A49-379924F47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2BE1-D062-1D45-9521-794504C99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0F19A-800B-3E45-9D42-88E8A5478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2ED6B-B15A-834F-A131-9D84B139C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131D-B35B-7148-AF81-84E9A369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F5FC-8A47-E54D-AF8D-E0121F4F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72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D60EA-CA4A-1142-9E1F-2FEE2D0A7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D119E-1578-F44B-B6AB-086295A68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8D022-74DA-774D-9EC6-BAF9B16A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C215E-A693-604B-BDD1-AE60F2806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8C534-877C-014F-8C66-8D2D2035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4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1B36-C9E1-524A-A761-10F7FE53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419D8-2A36-E647-AC86-AC1DF785E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8056A-60C5-BA44-85CA-A1A95CFA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1256C-9D0D-3B42-960F-C6601989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CA79A-9F18-A342-AD46-29BD37A6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96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1114C-8CA6-7342-A507-13A64AFF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266FB-83CA-3D4F-9DDB-63AC5BFC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625A4-4B6A-1346-B1CC-D82A7A89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E40A3-248E-144F-ABC1-4F2FB43D9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6DE78-90A0-4B46-9A64-29A199D1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3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B9072-4939-E647-89BF-ACF7F5D85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0F56D-7BD9-7543-8F3D-EBC3D152F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3DFC2-4281-1948-8035-10EF3F9DF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E4BF-3242-2A43-A812-CF87DBF9F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4664A-6264-BB43-8834-2E49A702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26118-DB2B-B24C-9D55-C99A2379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50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9F3E-0D3E-134D-B7CA-C37488A0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BF05E-031A-8F46-8B89-5695687BA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F849D-AA61-6A44-AD4E-16B6C5845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83A30-2479-C645-84E7-84492C20F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AB78E-80D2-794A-BDB4-2B272D2ED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1B40C3-C2A3-304D-B418-84219A19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76D6D-A34F-8144-BD48-BA46655B4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67D289-3868-9147-BCEF-81BE6897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0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53A9-E0AD-2D40-AA64-B7B25432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1ED01-BAEA-DA44-89C7-6F6523E7A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ED178-EB48-854F-902E-EF8A5844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E1F6C-A7EF-714D-9298-42E6C7B4A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06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BC8A3-C87F-E649-9197-17F78CAE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D35F31-D0EB-8244-905F-2351DB713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98A65-FF5A-324D-95C9-E5D8D934F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5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48A8-A253-DD48-8B84-C672B4BA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3956E-9AFD-924C-8ECD-8B5E500EE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09779-DDEF-7349-8C2B-7BAA0ED97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122CF-6D94-C946-B78B-28F6C010A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83399-66B5-3240-9C78-46F21ADC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036B8-3749-1C44-A5E2-0C668E7D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6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CA57-8AEF-5648-8E24-72E43CE3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AEAF2D-7F77-B64F-A4D2-999393DC4A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0D147-B13F-F843-AB74-D8C6EE6F6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9352F-2B37-1F48-AD78-7BE47298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A3147-848C-4C4E-B3B4-3B91312F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3D199-854D-5642-B18B-3978DC3AF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43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809C-C021-9B45-880A-43C027B7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73092-EE37-404A-A455-D64B68628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E8575-B523-5C4F-8F2B-14A474C34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D68F5-CC5E-924D-8FB6-59EE2EBEE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D5EB8-50EA-7947-86CE-BC9AB4C09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2177144" y="783771"/>
            <a:ext cx="72426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In computer science, a data structure is a data organization, management and storage format that enables efficient access and modification. [</a:t>
            </a:r>
            <a:r>
              <a:rPr lang="en-US" sz="3600" dirty="0" err="1"/>
              <a:t>wikipedia</a:t>
            </a:r>
            <a:r>
              <a:rPr lang="en-US" sz="3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48824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1530374" y="1809683"/>
            <a:ext cx="95093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 in R</a:t>
            </a:r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Two dimensional data: </a:t>
            </a:r>
            <a:r>
              <a:rPr lang="en-US" sz="3600" dirty="0" err="1"/>
              <a:t>dataframe</a:t>
            </a:r>
            <a:r>
              <a:rPr lang="en-US" sz="3600" dirty="0"/>
              <a:t>, matrix etc. </a:t>
            </a:r>
          </a:p>
          <a:p>
            <a:pPr algn="ctr"/>
            <a:r>
              <a:rPr lang="en-US" sz="3600" dirty="0"/>
              <a:t>One dimensional data: vector, list,</a:t>
            </a:r>
            <a:r>
              <a:rPr lang="bn-IN" sz="3600" dirty="0"/>
              <a:t> </a:t>
            </a:r>
            <a:r>
              <a:rPr lang="en-US" sz="3600" dirty="0"/>
              <a:t>factor etc. </a:t>
            </a:r>
          </a:p>
        </p:txBody>
      </p:sp>
    </p:spTree>
    <p:extLst>
      <p:ext uri="{BB962C8B-B14F-4D97-AF65-F5344CB8AC3E}">
        <p14:creationId xmlns:p14="http://schemas.microsoft.com/office/powerpoint/2010/main" val="408915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08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E63C8D-61AE-A445-A89C-94B050B7AFB9}"/>
              </a:ext>
            </a:extLst>
          </p:cNvPr>
          <p:cNvCxnSpPr>
            <a:cxnSpLocks/>
          </p:cNvCxnSpPr>
          <p:nvPr/>
        </p:nvCxnSpPr>
        <p:spPr>
          <a:xfrm>
            <a:off x="3178629" y="2331791"/>
            <a:ext cx="4984062" cy="1887089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6C52E1F-189E-1B4F-8C8E-C616B4498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289" y="2516575"/>
            <a:ext cx="1530234" cy="153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39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42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Rashedul Islam</dc:creator>
  <cp:lastModifiedBy>Rashedul Islam</cp:lastModifiedBy>
  <cp:revision>5</cp:revision>
  <dcterms:created xsi:type="dcterms:W3CDTF">2019-02-13T09:15:29Z</dcterms:created>
  <dcterms:modified xsi:type="dcterms:W3CDTF">2019-02-13T09:22:01Z</dcterms:modified>
</cp:coreProperties>
</file>

<file path=docProps/thumbnail.jpeg>
</file>